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37" autoAdjust="0"/>
  </p:normalViewPr>
  <p:slideViewPr>
    <p:cSldViewPr>
      <p:cViewPr varScale="1">
        <p:scale>
          <a:sx n="61" d="100"/>
          <a:sy n="61" d="100"/>
        </p:scale>
        <p:origin x="2510" y="9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27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44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50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28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00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30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19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19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98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1CBD7-5C34-4B8B-ABE8-263BB15ACBED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9E077-0093-4664-A48F-C3A1C6CCF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2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31306" y="2048164"/>
            <a:ext cx="811440" cy="756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0" name="Picture 16" descr="http://cs543108.vk.me/v543108261/77a2/dTMCaATET3c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92" b="19963"/>
          <a:stretch/>
        </p:blipFill>
        <p:spPr bwMode="auto">
          <a:xfrm>
            <a:off x="3942906" y="6165468"/>
            <a:ext cx="2903587" cy="2679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-36704" y="360392"/>
            <a:ext cx="4365104" cy="40011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-36704" y="1094057"/>
            <a:ext cx="68495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entury Gothic" panose="020B0502020202020204" pitchFamily="34" charset="0"/>
              </a:rPr>
              <a:t>Пароконвекционные печи</a:t>
            </a:r>
            <a:r>
              <a:rPr lang="ru-RU" sz="2800" dirty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2000" b="1" dirty="0">
                <a:latin typeface="Century Gothic" panose="020B0502020202020204" pitchFamily="34" charset="0"/>
              </a:rPr>
              <a:t>серии</a:t>
            </a:r>
            <a:r>
              <a:rPr lang="ru-RU" sz="2800" b="1" dirty="0">
                <a:latin typeface="Century Gothic" panose="020B0502020202020204" pitchFamily="34" charset="0"/>
              </a:rPr>
              <a:t> Snack Line </a:t>
            </a:r>
            <a:r>
              <a:rPr lang="ru-RU" sz="2000" b="1" dirty="0">
                <a:latin typeface="Century Gothic" panose="020B0502020202020204" pitchFamily="34" charset="0"/>
              </a:rPr>
              <a:t>т.м.</a:t>
            </a:r>
            <a:r>
              <a:rPr lang="ru-RU" sz="2800" b="1" dirty="0">
                <a:latin typeface="Century Gothic" panose="020B0502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EKSI</a:t>
            </a:r>
            <a:r>
              <a:rPr lang="ru-RU" sz="2800" b="1" dirty="0">
                <a:latin typeface="Century Gothic" panose="020B0502020202020204" pitchFamily="34" charset="0"/>
              </a:rPr>
              <a:t> </a:t>
            </a:r>
            <a:r>
              <a:rPr lang="ru-RU" sz="2000" b="1" dirty="0">
                <a:latin typeface="Century Gothic" panose="020B0502020202020204" pitchFamily="34" charset="0"/>
              </a:rPr>
              <a:t>(Италия)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116632" y="6110010"/>
            <a:ext cx="61808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171450" indent="-1714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Тип: инжекторный;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Универсальные направляющие</a:t>
            </a:r>
            <a:r>
              <a:rPr lang="en-US" altLang="ru-RU" sz="1200" b="1" dirty="0">
                <a:latin typeface="+mn-lt"/>
                <a:ea typeface="Calibri" pitchFamily="34" charset="0"/>
              </a:rPr>
              <a:t> </a:t>
            </a:r>
            <a:r>
              <a:rPr lang="ru-RU" altLang="ru-RU" sz="1200" b="1" dirty="0">
                <a:latin typeface="+mn-lt"/>
                <a:ea typeface="Calibri" pitchFamily="34" charset="0"/>
              </a:rPr>
              <a:t>для</a:t>
            </a:r>
            <a:r>
              <a:rPr lang="ru-RU" altLang="ru-RU" sz="1200" b="1" dirty="0">
                <a:ea typeface="Calibri" pitchFamily="34" charset="0"/>
              </a:rPr>
              <a:t> GN1/1 и 600х400;</a:t>
            </a:r>
            <a:endParaRPr lang="ru-RU" altLang="ru-RU" sz="1200" b="1" dirty="0">
              <a:latin typeface="+mn-lt"/>
              <a:ea typeface="Calibri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Полностью из нержавеющей стали;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Электронная панель управления на 9 программ;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Функция охлаждения;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ea typeface="Calibri" pitchFamily="34" charset="0"/>
              </a:rPr>
              <a:t>Система подачи пара р</a:t>
            </a:r>
            <a:r>
              <a:rPr lang="ru-RU" altLang="ru-RU" sz="1200" b="1" dirty="0">
                <a:latin typeface="+mn-lt"/>
                <a:ea typeface="Calibri" pitchFamily="34" charset="0"/>
              </a:rPr>
              <a:t>учная или автоматическая;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Термощуп;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Система двойного вентилятора (для моделей на 7 и 10 уровней) 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Расстояние между гастроемкостями - 80 мм;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Закругленные углы камеры, обеспечивающие быструю очистку;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Быстрая система охлаждения при открывании двери;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Низкий нагрев двери при приготовлении;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Подсветка;</a:t>
            </a:r>
          </a:p>
          <a:p>
            <a:pPr>
              <a:spcBef>
                <a:spcPct val="0"/>
              </a:spcBef>
            </a:pPr>
            <a:r>
              <a:rPr lang="ru-RU" altLang="ru-RU" sz="1200" b="1" dirty="0">
                <a:latin typeface="+mn-lt"/>
                <a:ea typeface="Calibri" pitchFamily="34" charset="0"/>
              </a:rPr>
              <a:t>Напряжение 380 В.</a:t>
            </a:r>
            <a:endParaRPr lang="ru-RU" altLang="ru-RU" sz="1800" dirty="0">
              <a:ea typeface="Calibri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88640" y="5796136"/>
            <a:ext cx="3735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latin typeface="Century Gothic" panose="020B0502020202020204" pitchFamily="34" charset="0"/>
              </a:rPr>
              <a:t>Технические характеристики:</a:t>
            </a:r>
          </a:p>
        </p:txBody>
      </p:sp>
      <p:sp>
        <p:nvSpPr>
          <p:cNvPr id="7" name="AutoShape 4" descr="https://www.artmedispa.ru/wp-content/uploads/2015/03/things-you-should-do-when-you-bought-new-cleat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16632" y="2217346"/>
            <a:ext cx="6672399" cy="3578790"/>
            <a:chOff x="116632" y="2145338"/>
            <a:chExt cx="6672399" cy="3578790"/>
          </a:xfrm>
        </p:grpSpPr>
        <p:pic>
          <p:nvPicPr>
            <p:cNvPr id="4" name="Рисунок 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328" y="2727325"/>
              <a:ext cx="2239010" cy="1844675"/>
            </a:xfrm>
            <a:prstGeom prst="rect">
              <a:avLst/>
            </a:prstGeom>
          </p:spPr>
        </p:pic>
        <p:pic>
          <p:nvPicPr>
            <p:cNvPr id="5" name="Рисунок 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8880" y="2260716"/>
              <a:ext cx="2148299" cy="2011683"/>
            </a:xfrm>
            <a:prstGeom prst="rect">
              <a:avLst/>
            </a:prstGeom>
          </p:spPr>
        </p:pic>
        <p:pic>
          <p:nvPicPr>
            <p:cNvPr id="6" name="Рисунок 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4776" y="2145338"/>
              <a:ext cx="2304255" cy="2654888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116632" y="4687560"/>
              <a:ext cx="2275657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ESL 051GD</a:t>
              </a:r>
            </a:p>
            <a:p>
              <a:r>
                <a:rPr lang="ru-RU" sz="1000" b="1" dirty="0"/>
                <a:t>Внешний размер: </a:t>
              </a:r>
              <a:r>
                <a:rPr lang="en-US" sz="1000" b="1" dirty="0"/>
                <a:t>840</a:t>
              </a:r>
              <a:r>
                <a:rPr lang="ru-RU" sz="1000" b="1" dirty="0"/>
                <a:t>х</a:t>
              </a:r>
              <a:r>
                <a:rPr lang="en-US" sz="1000" b="1" dirty="0"/>
                <a:t>910</a:t>
              </a:r>
              <a:r>
                <a:rPr lang="ru-RU" sz="1000" b="1" dirty="0"/>
                <a:t>х</a:t>
              </a:r>
              <a:r>
                <a:rPr lang="en-US" sz="1000" b="1" dirty="0"/>
                <a:t>750</a:t>
              </a:r>
              <a:r>
                <a:rPr lang="ru-RU" sz="1000" b="1" dirty="0"/>
                <a:t> мм</a:t>
              </a:r>
              <a:endParaRPr lang="en-US" sz="1000" b="1" dirty="0"/>
            </a:p>
            <a:p>
              <a:r>
                <a:rPr lang="ru-RU" sz="1000" b="1" dirty="0"/>
                <a:t>Внутренний размер: 680х480х440 мм</a:t>
              </a:r>
            </a:p>
            <a:p>
              <a:r>
                <a:rPr lang="ru-RU" sz="1400" dirty="0"/>
                <a:t>6,45 кВт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323411" y="4355976"/>
              <a:ext cx="2257717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ESL 071GD </a:t>
              </a:r>
              <a:endParaRPr lang="en-US" b="1" dirty="0">
                <a:solidFill>
                  <a:srgbClr val="C00000"/>
                </a:solidFill>
              </a:endParaRPr>
            </a:p>
            <a:p>
              <a:r>
                <a:rPr lang="ru-RU" sz="1000" b="1" dirty="0"/>
                <a:t>Внешний размер: 840х910х930 мм</a:t>
              </a:r>
              <a:endParaRPr lang="en-US" sz="1000" b="1" dirty="0"/>
            </a:p>
            <a:p>
              <a:r>
                <a:rPr lang="ru-RU" sz="1000" b="1" dirty="0"/>
                <a:t>Внутренний размер: 680х520х620 </a:t>
              </a:r>
              <a:r>
                <a:rPr lang="ru-RU" sz="1000" dirty="0"/>
                <a:t>мм</a:t>
              </a:r>
            </a:p>
            <a:p>
              <a:r>
                <a:rPr lang="ru-RU" sz="1400" dirty="0"/>
                <a:t>10,7 кВт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509120" y="4831576"/>
              <a:ext cx="2265364" cy="8925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C00000"/>
                  </a:solidFill>
                </a:rPr>
                <a:t>ESL 101GD </a:t>
              </a:r>
              <a:endParaRPr lang="en-US" b="1" dirty="0">
                <a:solidFill>
                  <a:srgbClr val="C00000"/>
                </a:solidFill>
              </a:endParaRPr>
            </a:p>
            <a:p>
              <a:r>
                <a:rPr lang="ru-RU" sz="1000" b="1" dirty="0"/>
                <a:t>Внешний размер: 840х910х1150 мм</a:t>
              </a:r>
              <a:endParaRPr lang="en-US" sz="1000" b="1" dirty="0"/>
            </a:p>
            <a:p>
              <a:r>
                <a:rPr lang="ru-RU" sz="1000" b="1" dirty="0"/>
                <a:t>Внутренний размер: 680х480х840 мм</a:t>
              </a:r>
            </a:p>
            <a:p>
              <a:r>
                <a:rPr lang="ru-RU" sz="1400" dirty="0"/>
                <a:t>12,7</a:t>
              </a:r>
              <a:r>
                <a:rPr lang="en-US" sz="1400" dirty="0"/>
                <a:t> </a:t>
              </a:r>
              <a:r>
                <a:rPr lang="ru-RU" sz="1400" dirty="0"/>
                <a:t>кВт</a:t>
              </a: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841933" y="2164581"/>
            <a:ext cx="811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GN-1</a:t>
            </a:r>
            <a:r>
              <a:rPr lang="ru-RU" sz="1400" b="1" dirty="0">
                <a:solidFill>
                  <a:srgbClr val="C00000"/>
                </a:solidFill>
              </a:rPr>
              <a:t>/1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</a:rPr>
              <a:t>600х400</a:t>
            </a:r>
          </a:p>
        </p:txBody>
      </p:sp>
      <p:pic>
        <p:nvPicPr>
          <p:cNvPr id="24" name="Picture 4" descr="R:\Departments\Dealer\Департамент Дилерских Продаж\Аналитика\инфо о брендах ЛК дилера\eksi без фона.pn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776" y="168068"/>
            <a:ext cx="2067945" cy="78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680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146</Words>
  <Application>Microsoft Office PowerPoint</Application>
  <PresentationFormat>Экран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Гнеушева Анна Владимировна</dc:creator>
  <cp:lastModifiedBy> </cp:lastModifiedBy>
  <cp:revision>25</cp:revision>
  <dcterms:created xsi:type="dcterms:W3CDTF">2017-06-22T09:22:06Z</dcterms:created>
  <dcterms:modified xsi:type="dcterms:W3CDTF">2021-08-24T07:58:28Z</dcterms:modified>
</cp:coreProperties>
</file>